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4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3699C-B048-4407-95F6-260832F1F64B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8071-85D5-4E97-8AA3-57888A986A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9302" t="15059" r="9302" b="11800"/>
          <a:stretch>
            <a:fillRect/>
          </a:stretch>
        </p:blipFill>
        <p:spPr bwMode="auto">
          <a:xfrm>
            <a:off x="0" y="0"/>
            <a:ext cx="964826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Installer</dc:creator>
  <cp:lastModifiedBy>Installer</cp:lastModifiedBy>
  <cp:revision>1</cp:revision>
  <dcterms:created xsi:type="dcterms:W3CDTF">2012-12-04T19:37:22Z</dcterms:created>
  <dcterms:modified xsi:type="dcterms:W3CDTF">2012-12-04T19:39:01Z</dcterms:modified>
</cp:coreProperties>
</file>